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64" r:id="rId2"/>
    <p:sldId id="273" r:id="rId3"/>
    <p:sldId id="274" r:id="rId4"/>
    <p:sldId id="261" r:id="rId5"/>
    <p:sldId id="276" r:id="rId6"/>
    <p:sldId id="275" r:id="rId7"/>
    <p:sldId id="265" r:id="rId8"/>
    <p:sldId id="262" r:id="rId9"/>
    <p:sldId id="269" r:id="rId10"/>
    <p:sldId id="266" r:id="rId11"/>
    <p:sldId id="263" r:id="rId12"/>
    <p:sldId id="267" r:id="rId13"/>
    <p:sldId id="268" r:id="rId14"/>
    <p:sldId id="270" r:id="rId15"/>
    <p:sldId id="271" r:id="rId16"/>
    <p:sldId id="272" r:id="rId17"/>
    <p:sldId id="257" r:id="rId18"/>
    <p:sldId id="258" r:id="rId19"/>
    <p:sldId id="256" r:id="rId20"/>
    <p:sldId id="260" r:id="rId21"/>
    <p:sldId id="277" r:id="rId22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7860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27/8/2021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image" Target="../media/image36.gif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3.wdp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41.png"/><Relationship Id="rId10" Type="http://schemas.microsoft.com/office/2007/relationships/hdphoto" Target="../media/hdphoto2.wdp"/><Relationship Id="rId4" Type="http://schemas.openxmlformats.org/officeDocument/2006/relationships/image" Target="../media/image36.gif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6.gif"/><Relationship Id="rId7" Type="http://schemas.openxmlformats.org/officeDocument/2006/relationships/image" Target="../media/image48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gif"/><Relationship Id="rId7" Type="http://schemas.openxmlformats.org/officeDocument/2006/relationships/image" Target="../media/image4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54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5.wdp"/><Relationship Id="rId7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microsoft.com/office/2007/relationships/hdphoto" Target="../media/hdphoto6.wdp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7.wdp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9144000" cy="61198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6832"/>
            <a:ext cx="9144000" cy="462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5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6472583" y="1175758"/>
            <a:ext cx="2253406" cy="2320463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116" y="3990364"/>
            <a:ext cx="1971484" cy="1918254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409267" y="773311"/>
            <a:ext cx="2486260" cy="2722910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3522836" y="233362"/>
            <a:ext cx="2098327" cy="2060103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4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116" y="466725"/>
            <a:ext cx="5061854" cy="20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29" y="2930382"/>
            <a:ext cx="3178037" cy="314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2" y="2876921"/>
            <a:ext cx="3288507" cy="319971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0" t="25314" r="16044" b="-1"/>
          <a:stretch/>
        </p:blipFill>
        <p:spPr>
          <a:xfrm>
            <a:off x="1037838" y="466725"/>
            <a:ext cx="2076994" cy="227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4960551"/>
            <a:ext cx="3173245" cy="10444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3726" y="4883800"/>
            <a:ext cx="1154245" cy="1133219"/>
          </a:xfrm>
          <a:prstGeom prst="rect">
            <a:avLst/>
          </a:prstGeom>
          <a:effectLst/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45395" cy="51655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l="26493" r="24534" b="563"/>
          <a:stretch/>
        </p:blipFill>
        <p:spPr>
          <a:xfrm>
            <a:off x="5850765" y="5091181"/>
            <a:ext cx="3173245" cy="1044463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9216" y="195944"/>
            <a:ext cx="5255538" cy="4833348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28434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 mayor campo petrolero de Libia reanuda su producció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5069177"/>
            <a:ext cx="9144000" cy="10252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757" y="5206758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426818" y="521741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9" y="5206758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26493" r="24534" b="563"/>
          <a:stretch/>
        </p:blipFill>
        <p:spPr>
          <a:xfrm>
            <a:off x="5159828" y="5069177"/>
            <a:ext cx="3302481" cy="10870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40" y="1174421"/>
            <a:ext cx="2697171" cy="269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4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" y="4545875"/>
            <a:ext cx="9144000" cy="15486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53497"/>
          </a:xfrm>
          <a:prstGeom prst="rect">
            <a:avLst/>
          </a:prstGeom>
        </p:spPr>
      </p:pic>
      <p:pic>
        <p:nvPicPr>
          <p:cNvPr id="4" name="Imagen 3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6" y="5063732"/>
            <a:ext cx="792000" cy="792000"/>
          </a:xfrm>
          <a:prstGeom prst="rect">
            <a:avLst/>
          </a:prstGeom>
        </p:spPr>
      </p:pic>
      <p:pic>
        <p:nvPicPr>
          <p:cNvPr id="5" name="Imagen 4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9618" y="5063732"/>
            <a:ext cx="792000" cy="792000"/>
          </a:xfrm>
          <a:prstGeom prst="rect">
            <a:avLst/>
          </a:prstGeom>
        </p:spPr>
      </p:pic>
      <p:pic>
        <p:nvPicPr>
          <p:cNvPr id="6" name="Imagen 5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940" y="506373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62" y="506373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84" y="506373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8"/>
          <a:srcRect l="26493" r="24534" b="563"/>
          <a:stretch/>
        </p:blipFill>
        <p:spPr>
          <a:xfrm>
            <a:off x="140130" y="219245"/>
            <a:ext cx="2389800" cy="78659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42" y="797623"/>
            <a:ext cx="2817951" cy="276159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2846478" y="287779"/>
            <a:ext cx="35900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SUPERINTENDENCIA DE INFRAESTRUCTURA DACIÓN Y ÁREAS NUEVAS 2007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593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" y="0"/>
            <a:ext cx="9144000" cy="12146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6" name="Imagen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04858" y="195392"/>
            <a:ext cx="792000" cy="792000"/>
          </a:xfrm>
          <a:prstGeom prst="rect">
            <a:avLst/>
          </a:prstGeom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25928" y="195392"/>
            <a:ext cx="792000" cy="792000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646998" y="195392"/>
            <a:ext cx="792000" cy="792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068" y="195392"/>
            <a:ext cx="792000" cy="792000"/>
          </a:xfrm>
          <a:prstGeom prst="rect">
            <a:avLst/>
          </a:prstGeom>
          <a:solidFill>
            <a:srgbClr val="002060"/>
          </a:solidFill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3842222" y="1214651"/>
            <a:ext cx="5017846" cy="50178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88" y="195392"/>
            <a:ext cx="792000" cy="792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137158" y="237449"/>
            <a:ext cx="224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TEMPLO DE MEDIA LUEGA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5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" y="0"/>
            <a:ext cx="9102906" cy="6119813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" y="194095"/>
            <a:ext cx="2520000" cy="25200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" y="3256329"/>
            <a:ext cx="3130296" cy="2404009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58" y="3296377"/>
            <a:ext cx="3123445" cy="24070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410" y="194095"/>
            <a:ext cx="2520000" cy="2520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46" y="586701"/>
            <a:ext cx="5827594" cy="50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  <a14:imgEffect>
                      <a14:saturation sa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3379427"/>
            <a:ext cx="4321177" cy="221265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4" y="400761"/>
            <a:ext cx="2270380" cy="227038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899" y="155101"/>
            <a:ext cx="1620133" cy="18784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314" y="155101"/>
            <a:ext cx="1667094" cy="187841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95" y="3111691"/>
            <a:ext cx="4032913" cy="26886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537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FDAF9E2-6FAD-4844-AB58-CFCC97B4297D}"/>
              </a:ext>
            </a:extLst>
          </p:cNvPr>
          <p:cNvSpPr/>
          <p:nvPr/>
        </p:nvSpPr>
        <p:spPr>
          <a:xfrm>
            <a:off x="1" y="872455"/>
            <a:ext cx="9143980" cy="5247358"/>
          </a:xfrm>
          <a:prstGeom prst="rect">
            <a:avLst/>
          </a:prstGeom>
          <a:gradFill>
            <a:gsLst>
              <a:gs pos="0">
                <a:srgbClr val="0070C0"/>
              </a:gs>
              <a:gs pos="100000">
                <a:srgbClr val="00206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6" name="Imagen 35" descr="Vista de una ciudad&#10;&#10;Descripción generada automáticamente">
            <a:extLst>
              <a:ext uri="{FF2B5EF4-FFF2-40B4-BE49-F238E27FC236}">
                <a16:creationId xmlns:a16="http://schemas.microsoft.com/office/drawing/2014/main" id="{0EA2C528-63F0-48C2-8489-E4C5CD999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10"/>
          <a:stretch/>
        </p:blipFill>
        <p:spPr>
          <a:xfrm>
            <a:off x="20" y="11"/>
            <a:ext cx="9143980" cy="5083718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D82BBDF-1348-4397-B552-9749C131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83" y="4343378"/>
            <a:ext cx="1217760" cy="14807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113F444-678A-4FE6-ACA4-2B629B3EB7B6}"/>
              </a:ext>
            </a:extLst>
          </p:cNvPr>
          <p:cNvSpPr txBox="1"/>
          <p:nvPr/>
        </p:nvSpPr>
        <p:spPr>
          <a:xfrm>
            <a:off x="117427" y="5083728"/>
            <a:ext cx="477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Relato sobre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CA5819-0322-4166-BB1B-AE5A10077610}"/>
              </a:ext>
            </a:extLst>
          </p:cNvPr>
          <p:cNvSpPr/>
          <p:nvPr/>
        </p:nvSpPr>
        <p:spPr>
          <a:xfrm>
            <a:off x="117446" y="5421352"/>
            <a:ext cx="829671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masis MT Pro Black" panose="020B0604020202020204" pitchFamily="18" charset="0"/>
              </a:rPr>
              <a:t>La tragedia de Vargas de 1999</a:t>
            </a:r>
          </a:p>
        </p:txBody>
      </p:sp>
    </p:spTree>
    <p:extLst>
      <p:ext uri="{BB962C8B-B14F-4D97-AF65-F5344CB8AC3E}">
        <p14:creationId xmlns:p14="http://schemas.microsoft.com/office/powerpoint/2010/main" val="415189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6244046" y="0"/>
            <a:ext cx="2899954" cy="61198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8162185" cy="611981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4009027"/>
            <a:ext cx="8162184" cy="1200329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Arial Black" panose="020B0A04020102020204" pitchFamily="34" charset="0"/>
              </a:rPr>
              <a:t>CV Online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" y="370751"/>
            <a:ext cx="1565770" cy="1565770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3434581"/>
            <a:ext cx="720000" cy="720000"/>
          </a:xfrm>
          <a:prstGeom prst="rect">
            <a:avLst/>
          </a:prstGeom>
          <a:effectLst/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229023"/>
            <a:ext cx="720000" cy="720000"/>
          </a:xfrm>
          <a:prstGeom prst="rect">
            <a:avLst/>
          </a:prstGeom>
          <a:effectLst/>
        </p:spPr>
      </p:pic>
      <p:pic>
        <p:nvPicPr>
          <p:cNvPr id="1026" name="Picture 2" descr="Tutorial Bootstrap en español. Guía completa 🥇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18481"/>
          <a:stretch/>
        </p:blipFill>
        <p:spPr bwMode="auto">
          <a:xfrm>
            <a:off x="170336" y="5209356"/>
            <a:ext cx="2559802" cy="739709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709" y="370751"/>
            <a:ext cx="1137300" cy="1062430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  <p:pic>
        <p:nvPicPr>
          <p:cNvPr id="23" name="Imagen 22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33" y="5037360"/>
            <a:ext cx="720000" cy="720000"/>
          </a:xfrm>
          <a:prstGeom prst="rect">
            <a:avLst/>
          </a:prstGeom>
          <a:effectLst/>
        </p:spPr>
      </p:pic>
      <p:pic>
        <p:nvPicPr>
          <p:cNvPr id="25" name="Imagen 24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280733" y="1831802"/>
            <a:ext cx="720000" cy="720000"/>
          </a:xfrm>
          <a:prstGeom prst="rect">
            <a:avLst/>
          </a:prstGeom>
          <a:effectLst/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0729" y="5037360"/>
            <a:ext cx="1191261" cy="893446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20629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86" y="-1"/>
            <a:ext cx="4637314" cy="616233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6" y="2571281"/>
            <a:ext cx="2361139" cy="35485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183227"/>
            <a:ext cx="4245429" cy="23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6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ntalla de juego de computadora&#10;&#10;Descripción generada automáticamente con confianza media">
            <a:extLst>
              <a:ext uri="{FF2B5EF4-FFF2-40B4-BE49-F238E27FC236}">
                <a16:creationId xmlns:a16="http://schemas.microsoft.com/office/drawing/2014/main" id="{11615A52-3F3A-446A-8FFC-8A2022F3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r="5290" b="-2"/>
          <a:stretch/>
        </p:blipFill>
        <p:spPr>
          <a:xfrm>
            <a:off x="2911927" y="9"/>
            <a:ext cx="6232072" cy="6119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3436144" cy="6119813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" name="Freeform: Shape 1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" name="Freeform: Shape 1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1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9" name="Freeform: Shape 1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Freeform: Shape 1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5" name="Imagen 24" descr="Imagen que contiene objeto, edificio, con baldosas, pieza de ajedrez&#10;&#10;Descripción generada automáticamente">
            <a:extLst>
              <a:ext uri="{FF2B5EF4-FFF2-40B4-BE49-F238E27FC236}">
                <a16:creationId xmlns:a16="http://schemas.microsoft.com/office/drawing/2014/main" id="{1C647B42-6FF9-4557-BA14-12C4AAC8B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69" y="518041"/>
            <a:ext cx="1464623" cy="1464623"/>
          </a:xfrm>
          <a:prstGeom prst="rect">
            <a:avLst/>
          </a:prstGeom>
          <a:effectLst>
            <a:glow rad="228600">
              <a:schemeClr val="bg1">
                <a:alpha val="40000"/>
              </a:schemeClr>
            </a:glow>
          </a:effectLst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C0F1D24C-8DAF-41D9-9963-C2FF72AFDB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4" y="5526902"/>
            <a:ext cx="2716462" cy="486913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7337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" y="4572000"/>
            <a:ext cx="9144000" cy="1547813"/>
          </a:xfrm>
          <a:prstGeom prst="rect">
            <a:avLst/>
          </a:prstGeom>
          <a:solidFill>
            <a:srgbClr val="7916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V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6583" cy="51337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004" y="5273669"/>
            <a:ext cx="1841863" cy="64023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" y="1382755"/>
            <a:ext cx="1685109" cy="1685109"/>
          </a:xfrm>
          <a:prstGeom prst="rect">
            <a:avLst/>
          </a:prstGeom>
        </p:spPr>
      </p:pic>
      <p:pic>
        <p:nvPicPr>
          <p:cNvPr id="11" name="Imagen 1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4" y="5273669"/>
            <a:ext cx="720000" cy="720000"/>
          </a:xfrm>
          <a:prstGeom prst="rect">
            <a:avLst/>
          </a:prstGeom>
          <a:effectLst/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2667" y="3513909"/>
            <a:ext cx="1896199" cy="142215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2667" y="217532"/>
            <a:ext cx="1815739" cy="1696206"/>
          </a:xfrm>
          <a:prstGeom prst="rect">
            <a:avLst/>
          </a:prstGeom>
          <a:effectLst>
            <a:glow rad="1016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9301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4" y="298779"/>
            <a:ext cx="1729162" cy="172916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66607" y="4611189"/>
            <a:ext cx="5277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Arial Black" panose="020B0A04020102020204" pitchFamily="34" charset="0"/>
              </a:rPr>
              <a:t>Soluciones++</a:t>
            </a:r>
            <a:endParaRPr lang="es-VE" sz="5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866607" y="5405491"/>
            <a:ext cx="5277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rPr>
              <a:t>En donde un clic (-) importa!!!</a:t>
            </a:r>
            <a:endParaRPr lang="es-VE" sz="2000" dirty="0">
              <a:solidFill>
                <a:schemeClr val="tx1">
                  <a:lumMod val="75000"/>
                  <a:lumOff val="2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85954" cy="6119813"/>
          </a:xfrm>
          <a:prstGeom prst="rect">
            <a:avLst/>
          </a:prstGeom>
        </p:spPr>
      </p:pic>
      <p:sp>
        <p:nvSpPr>
          <p:cNvPr id="3" name="Triángulo rectángulo 2"/>
          <p:cNvSpPr/>
          <p:nvPr/>
        </p:nvSpPr>
        <p:spPr>
          <a:xfrm flipH="1">
            <a:off x="2325188" y="0"/>
            <a:ext cx="2860766" cy="61198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8259" t="8067" r="8301" b="8206"/>
          <a:stretch/>
        </p:blipFill>
        <p:spPr>
          <a:xfrm>
            <a:off x="3361884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769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27" y="4594262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2940" y="1202258"/>
            <a:ext cx="2623773" cy="25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2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3278778" y="0"/>
            <a:ext cx="5865222" cy="242969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/>
          <a:stretch/>
        </p:blipFill>
        <p:spPr>
          <a:xfrm>
            <a:off x="2302954" y="1626325"/>
            <a:ext cx="6841046" cy="458506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9875" cy="611981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8259" t="8067" r="8301" b="8206"/>
          <a:stretch/>
        </p:blipFill>
        <p:spPr>
          <a:xfrm>
            <a:off x="4293980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8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39" y="218205"/>
            <a:ext cx="1188000" cy="1188000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4751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0" b="29746"/>
          <a:stretch/>
        </p:blipFill>
        <p:spPr>
          <a:xfrm>
            <a:off x="0" y="3905794"/>
            <a:ext cx="9144000" cy="232518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t="12886" r="1526" b="6639"/>
          <a:stretch/>
        </p:blipFill>
        <p:spPr>
          <a:xfrm>
            <a:off x="0" y="-1"/>
            <a:ext cx="9144000" cy="42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3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pic>
        <p:nvPicPr>
          <p:cNvPr id="1026" name="Picture 2" descr="https://2.bp.blogspot.com/-BFJQwQCR4mY/XBO7z9XFaGI/AAAAAAAAAGc/abIRWWqYu4s74plJZiWk-ln2sN8Vrs1HwCLcBGAs/s1600/imag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789" y="749082"/>
            <a:ext cx="4255407" cy="17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44" y="3146873"/>
            <a:ext cx="2545080" cy="251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ogger planea dejar de soportar navegadores &amp;quot;antiguos&amp;quot; - UnUsuari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5" b="22072"/>
          <a:stretch/>
        </p:blipFill>
        <p:spPr bwMode="auto">
          <a:xfrm>
            <a:off x="6470380" y="4781005"/>
            <a:ext cx="2413816" cy="103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3" y="274363"/>
            <a:ext cx="2651603" cy="26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9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1"/>
          <a:stretch/>
        </p:blipFill>
        <p:spPr>
          <a:xfrm flipH="1">
            <a:off x="-2" y="0"/>
            <a:ext cx="9144001" cy="611981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" y="2664825"/>
            <a:ext cx="2429690" cy="323958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6" y="2664825"/>
            <a:ext cx="2453009" cy="3270679"/>
          </a:xfrm>
          <a:prstGeom prst="rect">
            <a:avLst/>
          </a:prstGeom>
        </p:spPr>
      </p:pic>
      <p:pic>
        <p:nvPicPr>
          <p:cNvPr id="8" name="Imagen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72883" y="5183012"/>
            <a:ext cx="720000" cy="720000"/>
          </a:xfrm>
          <a:prstGeom prst="rect">
            <a:avLst/>
          </a:prstGeom>
        </p:spPr>
      </p:pic>
      <p:pic>
        <p:nvPicPr>
          <p:cNvPr id="9" name="Imagen 8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8" y="5183012"/>
            <a:ext cx="720000" cy="7200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661" y="287383"/>
            <a:ext cx="3904779" cy="185795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Imagen 9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97976" y="518301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705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1017</TotalTime>
  <Words>33</Words>
  <Application>Microsoft Office PowerPoint</Application>
  <PresentationFormat>Personalizado</PresentationFormat>
  <Paragraphs>9</Paragraphs>
  <Slides>21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Amasis MT Pro Black</vt:lpstr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Pedro Bazo</cp:lastModifiedBy>
  <cp:revision>68</cp:revision>
  <dcterms:created xsi:type="dcterms:W3CDTF">2021-08-08T21:42:52Z</dcterms:created>
  <dcterms:modified xsi:type="dcterms:W3CDTF">2021-08-27T19:52:42Z</dcterms:modified>
</cp:coreProperties>
</file>